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1704320" cy="8778240"/>
  <p:notesSz cx="8778240" cy="1170432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704320" cy="87782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704320" cy="87782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704320" cy="87782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704320" cy="87782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704320" cy="87782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704320" cy="87782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704320" cy="87782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mangoboard.net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제목을 입력하세요</dc:title>
  <dc:subject>Presentation</dc:subject>
  <dc:creator>mangoboard.net_47396468</dc:creator>
  <cp:lastModifiedBy>mangoboard.net_47396468</cp:lastModifiedBy>
  <cp:revision>1</cp:revision>
  <dcterms:created xsi:type="dcterms:W3CDTF">2025-03-24T01:45:57Z</dcterms:created>
  <dcterms:modified xsi:type="dcterms:W3CDTF">2025-03-24T01:45:57Z</dcterms:modified>
</cp:coreProperties>
</file>